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B Garamond"/>
      <p:regular r:id="rId16"/>
      <p:bold r:id="rId17"/>
      <p:italic r:id="rId18"/>
      <p:boldItalic r:id="rId19"/>
    </p:embeddedFont>
    <p:embeddedFont>
      <p:font typeface="EB Garamond ExtraBold"/>
      <p:bold r:id="rId20"/>
      <p:boldItalic r:id="rId21"/>
    </p:embeddedFont>
    <p:embeddedFont>
      <p:font typeface="Roboto Serif Black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ExtraBold-bold.fntdata"/><Relationship Id="rId11" Type="http://schemas.openxmlformats.org/officeDocument/2006/relationships/slide" Target="slides/slide6.xml"/><Relationship Id="rId22" Type="http://schemas.openxmlformats.org/officeDocument/2006/relationships/font" Target="fonts/RobotoSerifBlack-bold.fntdata"/><Relationship Id="rId10" Type="http://schemas.openxmlformats.org/officeDocument/2006/relationships/slide" Target="slides/slide5.xml"/><Relationship Id="rId21" Type="http://schemas.openxmlformats.org/officeDocument/2006/relationships/font" Target="fonts/EBGaramond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Serif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BGaramond-bold.fntdata"/><Relationship Id="rId16" Type="http://schemas.openxmlformats.org/officeDocument/2006/relationships/font" Target="fonts/EBGaramon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BGaramond-boldItalic.fntdata"/><Relationship Id="rId6" Type="http://schemas.openxmlformats.org/officeDocument/2006/relationships/slide" Target="slides/slide1.xml"/><Relationship Id="rId18" Type="http://schemas.openxmlformats.org/officeDocument/2006/relationships/font" Target="fonts/EBGaramon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7c1b288f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7c1b288f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7c01950f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7c01950f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7c01950f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7c01950f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7c01950f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7c01950f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7c01950f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7c01950f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7c01950f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7c01950f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7c1b288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7c1b288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7c1b288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7c1b288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7c1b288f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7c1b288f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134925" y="450325"/>
            <a:ext cx="6515100" cy="10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4580">
                <a:latin typeface="EB Garamond"/>
                <a:ea typeface="EB Garamond"/>
                <a:cs typeface="EB Garamond"/>
                <a:sym typeface="EB Garamond"/>
              </a:rPr>
              <a:t>DIABETES PREDICTION</a:t>
            </a:r>
            <a:endParaRPr b="1" sz="458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2325" y="1629425"/>
            <a:ext cx="5874900" cy="15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1008"/>
              <a:buNone/>
            </a:pPr>
            <a:r>
              <a:rPr b="1" lang="en" sz="22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Prediction Model: </a:t>
            </a:r>
            <a:endParaRPr b="1" sz="22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1008"/>
              <a:buNone/>
            </a:pPr>
            <a:r>
              <a:rPr b="1" lang="en" sz="22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22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Utilizing Insulin and Age to Assess Diabetes Risk Based on Multivariate Health Factors</a:t>
            </a:r>
            <a:endParaRPr sz="22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1480175" y="1448775"/>
            <a:ext cx="584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THANK YOU !</a:t>
            </a:r>
            <a:endParaRPr sz="500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4505725" y="2953500"/>
            <a:ext cx="305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TEAM MEMBERS:         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5511550" y="3497575"/>
            <a:ext cx="3234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AutoNum type="arabicPeriod"/>
            </a:pPr>
            <a:r>
              <a:rPr b="1" lang="en" sz="2300">
                <a:solidFill>
                  <a:schemeClr val="lt1"/>
                </a:solidFill>
              </a:rPr>
              <a:t>Priyadharshini. M</a:t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AutoNum type="arabicPeriod"/>
            </a:pPr>
            <a:r>
              <a:rPr b="1" lang="en" sz="2300">
                <a:solidFill>
                  <a:schemeClr val="lt1"/>
                </a:solidFill>
              </a:rPr>
              <a:t>Adhilakshmi. M</a:t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AutoNum type="arabicPeriod"/>
            </a:pPr>
            <a:r>
              <a:rPr b="1" lang="en" sz="2300">
                <a:solidFill>
                  <a:schemeClr val="lt1"/>
                </a:solidFill>
              </a:rPr>
              <a:t>Srilekha. S</a:t>
            </a:r>
            <a:endParaRPr b="1"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08825" y="85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erif Black"/>
                <a:ea typeface="Roboto Serif Black"/>
                <a:cs typeface="Roboto Serif Black"/>
                <a:sym typeface="Roboto Serif Black"/>
              </a:rPr>
              <a:t>OBJECTIVE</a:t>
            </a:r>
            <a:endParaRPr>
              <a:solidFill>
                <a:srgbClr val="FFFFFF"/>
              </a:solidFill>
              <a:latin typeface="Roboto Serif Black"/>
              <a:ea typeface="Roboto Serif Black"/>
              <a:cs typeface="Roboto Serif Black"/>
              <a:sym typeface="Roboto Serif Black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426800"/>
            <a:ext cx="40575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850">
                <a:solidFill>
                  <a:schemeClr val="lt1"/>
                </a:solidFill>
              </a:rPr>
              <a:t>                </a:t>
            </a:r>
            <a:r>
              <a:rPr b="1" lang="en" sz="1600">
                <a:solidFill>
                  <a:schemeClr val="lt1"/>
                </a:solidFill>
              </a:rPr>
              <a:t>Diabetes risk prediction model that integrates insulin and age with essential health markers including glucose, BMI, skin thickness, and blood pressure. By combining these factors, the model provides a comprehensive assessment of an individual's susceptibility to diabetes.</a:t>
            </a:r>
            <a:endParaRPr sz="18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8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697450" y="187450"/>
            <a:ext cx="374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DOWNLOAD THE DATASET</a:t>
            </a:r>
            <a:endParaRPr b="1" sz="2100">
              <a:solidFill>
                <a:schemeClr val="lt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00" y="854350"/>
            <a:ext cx="5416301" cy="40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625" y="854350"/>
            <a:ext cx="2697475" cy="40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7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LOAD THE DATASET IN POWER BI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3250"/>
            <a:ext cx="8811000" cy="41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837725" y="159250"/>
            <a:ext cx="32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TRANSFORM DATA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0" y="731950"/>
            <a:ext cx="8966674" cy="43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8149" cy="48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124975"/>
            <a:ext cx="656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RELATIONSHIP BETWEEN TWO TABLE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7675"/>
            <a:ext cx="8548125" cy="42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6505950" y="2496300"/>
            <a:ext cx="26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DAX CALCULATIONS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1145275" y="1078975"/>
            <a:ext cx="76869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CountBloodPressure = COUNT('diabetes'[BloodPressure])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MedianBMI = MEDIAN('diabetes'[BMI])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Sum_BloodPressure = SUM(diabetes[BloodPressure])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Sum_BMI = SUM('diabetes'[BMI])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Sum_Glucose = SUM('diabetes'[Glucose])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Sum_SkinThickness = SUM('diabetes'[SkinThickness])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603525" y="0"/>
            <a:ext cx="1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OUTPUT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2700"/>
            <a:ext cx="8856725" cy="44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